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328" r:id="rId27"/>
    <p:sldId id="329" r:id="rId28"/>
    <p:sldId id="330" r:id="rId29"/>
    <p:sldId id="331" r:id="rId30"/>
    <p:sldId id="332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3" r:id="rId42"/>
    <p:sldId id="292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33" r:id="rId57"/>
    <p:sldId id="334" r:id="rId58"/>
    <p:sldId id="335" r:id="rId59"/>
    <p:sldId id="336" r:id="rId60"/>
    <p:sldId id="33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  <p:sldId id="320" r:id="rId74"/>
    <p:sldId id="321" r:id="rId75"/>
    <p:sldId id="322" r:id="rId76"/>
    <p:sldId id="323" r:id="rId77"/>
    <p:sldId id="324" r:id="rId78"/>
    <p:sldId id="325" r:id="rId79"/>
    <p:sldId id="326" r:id="rId80"/>
    <p:sldId id="327" r:id="rId81"/>
    <p:sldId id="345" r:id="rId82"/>
    <p:sldId id="346" r:id="rId83"/>
    <p:sldId id="347" r:id="rId8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3-9dP-36 and R3-9b-36" id="{CF4BB89F-DC3C-4605-8B96-A866B5C3FEF4}">
          <p14:sldIdLst>
            <p14:sldId id="260"/>
            <p14:sldId id="256"/>
            <p14:sldId id="257"/>
            <p14:sldId id="258"/>
            <p14:sldId id="259"/>
          </p14:sldIdLst>
        </p14:section>
        <p14:section name="R2-1-30" id="{8DED6359-4F3E-4324-9AD9-7D631E5C7110}">
          <p14:sldIdLst>
            <p14:sldId id="261"/>
            <p14:sldId id="262"/>
            <p14:sldId id="263"/>
            <p14:sldId id="264"/>
            <p14:sldId id="265"/>
          </p14:sldIdLst>
        </p14:section>
        <p14:section name="R7-1-12" id="{F8DB80AF-0F17-4BCA-95FD-1EBDE02B6168}">
          <p14:sldIdLst>
            <p14:sldId id="266"/>
            <p14:sldId id="267"/>
            <p14:sldId id="268"/>
            <p14:sldId id="269"/>
            <p14:sldId id="270"/>
          </p14:sldIdLst>
        </p14:section>
        <p14:section name="D3-1-48" id="{C50B5FFA-5309-4533-9029-9DA67F323CF6}">
          <p14:sldIdLst>
            <p14:sldId id="272"/>
            <p14:sldId id="273"/>
            <p14:sldId id="274"/>
            <p14:sldId id="275"/>
            <p14:sldId id="276"/>
          </p14:sldIdLst>
        </p14:section>
        <p14:section name="R1-1-36" id="{FBA4CC96-0E6F-477D-9054-F186E985121E}">
          <p14:sldIdLst>
            <p14:sldId id="277"/>
            <p14:sldId id="278"/>
            <p14:sldId id="279"/>
            <p14:sldId id="280"/>
            <p14:sldId id="281"/>
          </p14:sldIdLst>
        </p14:section>
        <p14:section name="W14-2-36" id="{B8553140-DC58-4FCA-A94D-6C7A56360EA5}">
          <p14:sldIdLst>
            <p14:sldId id="328"/>
            <p14:sldId id="329"/>
            <p14:sldId id="330"/>
            <p14:sldId id="331"/>
            <p14:sldId id="332"/>
          </p14:sldIdLst>
        </p14:section>
        <p14:section name="M2-H7-66" id="{234B5C92-E06C-4D07-9869-72F935E9CED1}">
          <p14:sldIdLst>
            <p14:sldId id="282"/>
            <p14:sldId id="283"/>
            <p14:sldId id="284"/>
            <p14:sldId id="285"/>
            <p14:sldId id="286"/>
          </p14:sldIdLst>
        </p14:section>
        <p14:section name="D1-H15a-24" id="{F3C305B2-8D0E-4567-A27C-1FE4554B8205}">
          <p14:sldIdLst>
            <p14:sldId id="287"/>
            <p14:sldId id="288"/>
            <p14:sldId id="289"/>
            <p14:sldId id="290"/>
            <p14:sldId id="291"/>
          </p14:sldIdLst>
        </p14:section>
        <p14:section name="R8-3-30" id="{B6BE178B-20D9-4A0F-A9CE-3EA619B3B489}">
          <p14:sldIdLst>
            <p14:sldId id="293"/>
            <p14:sldId id="292"/>
            <p14:sldId id="295"/>
            <p14:sldId id="296"/>
            <p14:sldId id="297"/>
          </p14:sldIdLst>
        </p14:section>
        <p14:section name="M3-3-24,M1-4-24-2" id="{CA7B746D-4711-4725-A22C-E6A353E1007F}">
          <p14:sldIdLst>
            <p14:sldId id="298"/>
            <p14:sldId id="299"/>
            <p14:sldId id="300"/>
            <p14:sldId id="301"/>
            <p14:sldId id="302"/>
          </p14:sldIdLst>
        </p14:section>
        <p14:section name="W4-2R-36" id="{F5F825DB-A5AC-4FB0-A920-D203A3B8121D}">
          <p14:sldIdLst>
            <p14:sldId id="303"/>
            <p14:sldId id="304"/>
            <p14:sldId id="305"/>
            <p14:sldId id="306"/>
            <p14:sldId id="307"/>
          </p14:sldIdLst>
        </p14:section>
        <p14:section name="W9-1R-36" id="{D9582717-45F4-472E-9658-E7224E086B80}">
          <p14:sldIdLst>
            <p14:sldId id="333"/>
            <p14:sldId id="334"/>
            <p14:sldId id="335"/>
            <p14:sldId id="336"/>
            <p14:sldId id="337"/>
          </p14:sldIdLst>
        </p14:section>
        <p14:section name="R3-H8ca-48" id="{DA4CA363-3D2B-4355-A353-9E35277E86F8}">
          <p14:sldIdLst>
            <p14:sldId id="308"/>
            <p14:sldId id="309"/>
            <p14:sldId id="310"/>
            <p14:sldId id="311"/>
            <p14:sldId id="312"/>
          </p14:sldIdLst>
        </p14:section>
        <p14:section name="M3-4-24" id="{4B42EA5C-3478-463F-861E-23C4A11CE7D7}">
          <p14:sldIdLst>
            <p14:sldId id="313"/>
            <p14:sldId id="314"/>
            <p14:sldId id="315"/>
            <p14:sldId id="316"/>
            <p14:sldId id="317"/>
          </p14:sldIdLst>
        </p14:section>
        <p14:section name="R5-1-36" id="{0A5D48B9-5ED1-4E02-8231-069539ED706E}">
          <p14:sldIdLst>
            <p14:sldId id="318"/>
            <p14:sldId id="319"/>
            <p14:sldId id="320"/>
            <p14:sldId id="321"/>
            <p14:sldId id="322"/>
          </p14:sldIdLst>
        </p14:section>
        <p14:section name="M2-1-21" id="{84948B96-848B-45DB-8C46-72892A121296}">
          <p14:sldIdLst>
            <p14:sldId id="323"/>
            <p14:sldId id="324"/>
            <p14:sldId id="325"/>
            <p14:sldId id="326"/>
            <p14:sldId id="327"/>
          </p14:sldIdLst>
        </p14:section>
        <p14:section name="D2-H2-72" id="{0FA7A37D-0C02-4647-90FC-9DABE01D4B46}">
          <p14:sldIdLst>
            <p14:sldId id="345"/>
            <p14:sldId id="346"/>
            <p14:sldId id="34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0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0ACCC-33F7-70CC-6B1D-B0C6F63D24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D57684-61A2-3009-BDD2-6626CD6D6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20474-65A3-4604-EED3-B025C0B81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C1A35-E06B-A615-35E7-C06F00222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B146E-F1B4-BB30-3AFE-AA034614A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9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7D42D-345E-8397-6161-2483443E8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B7CB2F-B79C-017A-57B4-7C2BD1753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5E3F1-2C3D-C20E-6ACB-C5C6A87EF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AB533-5C8D-F1CE-029E-7DDABB8F5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3A1B3-9BBD-EB7E-B364-04549E046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2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18C72F-248E-AC36-B8A8-C38545495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A40B2A-8F1B-A19C-0C20-E2BA4B5FDA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B6F3E-7DF5-E66F-758C-4CB37CBD9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B6ACB-56B3-78E1-D0A7-129A3C731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61DA7-B1C7-8D4B-6B1C-129AE28DF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707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F5777-E900-5903-9862-424C66846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AC7B6-9A50-35E2-2A3D-D07B4A186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48279-2A24-EC0B-04DF-102233E5A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E19F9-306E-C9CD-8E16-66C18A45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7DBC6-A586-AC5A-FB41-95AA229E8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A058-21F6-1E4E-EB55-19EBEA52B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87168-3C0D-5C40-9232-3C8439071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52FA6-F41C-FCF1-1BAC-060BC2620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70818-6B58-EDC4-FB4B-41810D7CF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DA07BE-05C8-953C-2773-69A309294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86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72BA9-C7DF-61AA-ABFC-ACF7DB4CC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4E132-DA58-4B12-4F21-ED47B41EF0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EF0C9-112E-0623-B7DC-2BF6B48CD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C5AC92-9890-E350-491A-C3702C231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95FB44-7981-BD71-3F34-3CA30778D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D13C8-6186-4182-2685-EB9482224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9E755-CFF4-1E2F-F3D6-04D1CCD74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7FC04-2427-F773-0570-4849DF6B9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EF5056-F08C-B909-8879-A3969BB85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D594A1-38DB-5D74-9B23-AE0548EA4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42C4E6-A16A-68F2-09D0-E7089518B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69D689-3956-9A20-9266-622B6DB32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96033D-7C38-CC41-A3D0-E62949D6F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0E58E-7DDA-0118-B727-5FB8A3984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20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7AFAB-1A72-EDC2-61D2-A2B7BA7D7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38D9EB-480D-CB30-B954-1E9393395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0753F7-B527-67E1-32E0-D8DC5E7FB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2BD4A7-FBE1-25C5-F247-D790FD47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75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9454BC-021B-996D-5E7A-607F279A6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3F2D67-C93F-0787-91C6-3365662F4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DE379-4769-A001-402D-6FCC51BA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2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4DA1F-E02A-E08D-8600-FA9646A65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2B1EE-D3B7-CD08-52D4-7DC27E4A9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19A78B-D84B-7579-0B88-A7A315F91B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E0E60A-DB81-A430-39D1-ED6480E3E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C9A278-A482-E53E-2E37-CB2454ED5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16B24-6125-3A02-A174-E215B8C4A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4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0B304-2A57-3CEF-190C-A67A51BFC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AFD84-A2EC-1600-03F3-5EEF88FD3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2719E-BA79-54BD-0612-0CA73C82B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2EE3A-D16A-DA8D-4A3B-0256EEF3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D9D363-9779-869B-D59E-403B20802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E031C3-F4BC-7922-F24C-1FAE461E3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28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CDBB89-DED6-386B-D4D7-C496EBFB5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24E6D-CB58-4B5A-18DF-EB9BD42B1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F483D-D13C-98AB-CCA8-4F8CCF944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3902C-098D-48DE-BC81-A256295D6A57}" type="datetimeFigureOut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BDD5E-9AD8-B099-CBD2-902926EDC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0DC56-ACCE-A42C-C4A1-D61ADC35B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046F8-6186-4A2C-ABA3-9A772EA4F4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2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R3-9dP-36 and R3-9b-36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CE8477-90D0-1289-0647-4D5BE4680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347918" y="2166761"/>
            <a:ext cx="3496163" cy="25244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5D85B5-BA83-F436-7CC7-51736230112F}"/>
              </a:ext>
            </a:extLst>
          </p:cNvPr>
          <p:cNvSpPr txBox="1"/>
          <p:nvPr/>
        </p:nvSpPr>
        <p:spPr>
          <a:xfrm>
            <a:off x="838199" y="223179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R3-9dP-30 – size: 30x12in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C87A4B-4FA6-1A9E-0C0A-EDD358EBEF24}"/>
              </a:ext>
            </a:extLst>
          </p:cNvPr>
          <p:cNvSpPr txBox="1"/>
          <p:nvPr/>
        </p:nvSpPr>
        <p:spPr>
          <a:xfrm>
            <a:off x="838199" y="256520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R3-9b-24 – size: 24x36in</a:t>
            </a:r>
          </a:p>
        </p:txBody>
      </p:sp>
    </p:spTree>
    <p:extLst>
      <p:ext uri="{BB962C8B-B14F-4D97-AF65-F5344CB8AC3E}">
        <p14:creationId xmlns:p14="http://schemas.microsoft.com/office/powerpoint/2010/main" val="20739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36”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13.5ft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5C5A4B-113A-5030-2D73-58CA2AE8BAC7}"/>
              </a:ext>
            </a:extLst>
          </p:cNvPr>
          <p:cNvSpPr txBox="1"/>
          <p:nvPr/>
        </p:nvSpPr>
        <p:spPr>
          <a:xfrm>
            <a:off x="690372" y="57817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R2-1-18 – SIZE: 30x36 in</a:t>
            </a:r>
          </a:p>
        </p:txBody>
      </p:sp>
    </p:spTree>
    <p:extLst>
      <p:ext uri="{BB962C8B-B14F-4D97-AF65-F5344CB8AC3E}">
        <p14:creationId xmlns:p14="http://schemas.microsoft.com/office/powerpoint/2010/main" val="3267936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R7-1-12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54C519-FFD9-B8FF-44DC-D1B5393D3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86322" y="1623761"/>
            <a:ext cx="2191056" cy="14194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297DC1-5676-1928-EAF8-3964E7EBDB7F}"/>
              </a:ext>
            </a:extLst>
          </p:cNvPr>
          <p:cNvSpPr txBox="1"/>
          <p:nvPr/>
        </p:nvSpPr>
        <p:spPr>
          <a:xfrm>
            <a:off x="933450" y="268235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R7-1-12 – SIZE: 12x30in </a:t>
            </a:r>
          </a:p>
        </p:txBody>
      </p:sp>
    </p:spTree>
    <p:extLst>
      <p:ext uri="{BB962C8B-B14F-4D97-AF65-F5344CB8AC3E}">
        <p14:creationId xmlns:p14="http://schemas.microsoft.com/office/powerpoint/2010/main" val="1542163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58D5A3-34C8-E236-88B9-7745168B8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26" y="1352550"/>
            <a:ext cx="8024260" cy="334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72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18B1FB5-DF4A-B79A-9A7A-2AEC863096FB}"/>
              </a:ext>
            </a:extLst>
          </p:cNvPr>
          <p:cNvSpPr txBox="1"/>
          <p:nvPr/>
        </p:nvSpPr>
        <p:spPr>
          <a:xfrm>
            <a:off x="1076325" y="4488647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HEIGHT=7ft+(1/2 sign </a:t>
            </a:r>
            <a:r>
              <a:rPr lang="en-US" dirty="0" err="1"/>
              <a:t>ht</a:t>
            </a:r>
            <a:r>
              <a:rPr lang="en-US" dirty="0"/>
              <a:t>) = 7ft+15in = 8.25ft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7103D-E65C-0C80-8656-E56C56380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1854" y="609206"/>
            <a:ext cx="2981741" cy="56395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03AFB3-F521-9BF6-D030-5F4CEFDA5F78}"/>
              </a:ext>
            </a:extLst>
          </p:cNvPr>
          <p:cNvSpPr txBox="1"/>
          <p:nvPr/>
        </p:nvSpPr>
        <p:spPr>
          <a:xfrm>
            <a:off x="1924916" y="2871885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2.5 SQ FT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073A36-1A4D-7B1A-848A-A4BDEE7E77A6}"/>
              </a:ext>
            </a:extLst>
          </p:cNvPr>
          <p:cNvSpPr/>
          <p:nvPr/>
        </p:nvSpPr>
        <p:spPr>
          <a:xfrm>
            <a:off x="9334500" y="4134231"/>
            <a:ext cx="2438400" cy="1428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A5AACE-B99D-5A64-4D3D-699915EC85A8}"/>
              </a:ext>
            </a:extLst>
          </p:cNvPr>
          <p:cNvSpPr txBox="1"/>
          <p:nvPr/>
        </p:nvSpPr>
        <p:spPr>
          <a:xfrm>
            <a:off x="262147" y="61507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R7-1-12 – SIZE: 12x30in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FBFD0B-C6AD-07CD-2791-2C3EA8E114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21" y="189013"/>
            <a:ext cx="3705742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8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7413625" y="1689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1 - #2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CC2CCC-07DD-0837-2440-A215DCD29C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85"/>
          <a:stretch/>
        </p:blipFill>
        <p:spPr>
          <a:xfrm>
            <a:off x="83843" y="0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FBD6F7C-E570-6841-E94F-10E2059EF778}"/>
              </a:ext>
            </a:extLst>
          </p:cNvPr>
          <p:cNvCxnSpPr>
            <a:cxnSpLocks/>
          </p:cNvCxnSpPr>
          <p:nvPr/>
        </p:nvCxnSpPr>
        <p:spPr>
          <a:xfrm flipV="1">
            <a:off x="2096263" y="4357688"/>
            <a:ext cx="0" cy="533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35B7BC5-B5F7-9A9E-81F1-94A7C584CCA3}"/>
              </a:ext>
            </a:extLst>
          </p:cNvPr>
          <p:cNvCxnSpPr>
            <a:cxnSpLocks/>
          </p:cNvCxnSpPr>
          <p:nvPr/>
        </p:nvCxnSpPr>
        <p:spPr>
          <a:xfrm>
            <a:off x="2096263" y="4468940"/>
            <a:ext cx="139979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628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30”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 ft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63F288-032A-C66B-71BC-4B2AE83B5804}"/>
              </a:ext>
            </a:extLst>
          </p:cNvPr>
          <p:cNvSpPr txBox="1"/>
          <p:nvPr/>
        </p:nvSpPr>
        <p:spPr>
          <a:xfrm>
            <a:off x="262147" y="61507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R7-1-12 – SIZE: 12x30in </a:t>
            </a:r>
          </a:p>
        </p:txBody>
      </p:sp>
    </p:spTree>
    <p:extLst>
      <p:ext uri="{BB962C8B-B14F-4D97-AF65-F5344CB8AC3E}">
        <p14:creationId xmlns:p14="http://schemas.microsoft.com/office/powerpoint/2010/main" val="1941459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D3-1-48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6B9D79-5EB3-F1E0-C084-59797F338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077" y="1472998"/>
            <a:ext cx="2476846" cy="28960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78D785-F77F-EB98-68E8-33C7880A66FA}"/>
              </a:ext>
            </a:extLst>
          </p:cNvPr>
          <p:cNvSpPr txBox="1"/>
          <p:nvPr/>
        </p:nvSpPr>
        <p:spPr>
          <a:xfrm>
            <a:off x="993862" y="3059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D3-1-48 – SIZE: 48X18in </a:t>
            </a:r>
          </a:p>
        </p:txBody>
      </p:sp>
    </p:spTree>
    <p:extLst>
      <p:ext uri="{BB962C8B-B14F-4D97-AF65-F5344CB8AC3E}">
        <p14:creationId xmlns:p14="http://schemas.microsoft.com/office/powerpoint/2010/main" val="2835500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BF0820-BFEF-8B13-2A3E-B24EEB725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26" y="1352550"/>
            <a:ext cx="8024260" cy="334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32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18B1FB5-DF4A-B79A-9A7A-2AEC863096FB}"/>
              </a:ext>
            </a:extLst>
          </p:cNvPr>
          <p:cNvSpPr txBox="1"/>
          <p:nvPr/>
        </p:nvSpPr>
        <p:spPr>
          <a:xfrm>
            <a:off x="1076325" y="4488647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HEIGHT=7ft+9”= 7.75ft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B74C35-2FBD-37E8-3FEA-5814FE89D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05" y="337918"/>
            <a:ext cx="3000794" cy="16766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B492CC-5E1B-D9AD-8212-4B2A34EF139B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48in x 18in = 6 SQ FT</a:t>
            </a:r>
          </a:p>
        </p:txBody>
      </p:sp>
    </p:spTree>
    <p:extLst>
      <p:ext uri="{BB962C8B-B14F-4D97-AF65-F5344CB8AC3E}">
        <p14:creationId xmlns:p14="http://schemas.microsoft.com/office/powerpoint/2010/main" val="2338770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7413625" y="1689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2 - #2 Post Required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7453C9-5381-9E0E-FC1B-82EFDBA63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8" y="47153"/>
            <a:ext cx="4753638" cy="676369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ACB8722-B49D-0D03-27DD-6F295AF0B575}"/>
              </a:ext>
            </a:extLst>
          </p:cNvPr>
          <p:cNvCxnSpPr>
            <a:cxnSpLocks/>
          </p:cNvCxnSpPr>
          <p:nvPr/>
        </p:nvCxnSpPr>
        <p:spPr>
          <a:xfrm flipH="1">
            <a:off x="1923207" y="5687824"/>
            <a:ext cx="6824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FB811BC-C267-07AF-3AB3-91D167088D7C}"/>
              </a:ext>
            </a:extLst>
          </p:cNvPr>
          <p:cNvCxnSpPr>
            <a:cxnSpLocks/>
          </p:cNvCxnSpPr>
          <p:nvPr/>
        </p:nvCxnSpPr>
        <p:spPr>
          <a:xfrm flipV="1">
            <a:off x="1923207" y="5687824"/>
            <a:ext cx="0" cy="58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643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A58B01-45C6-0E6D-A77C-D7A9416AD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64" y="1011303"/>
            <a:ext cx="9440592" cy="36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490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30”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 ft</a:t>
            </a:r>
          </a:p>
          <a:p>
            <a:r>
              <a:rPr lang="en-US" dirty="0"/>
              <a:t>2posts = 26ft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E8E228-5B68-25CB-8761-CFB9A4765C32}"/>
              </a:ext>
            </a:extLst>
          </p:cNvPr>
          <p:cNvSpPr txBox="1"/>
          <p:nvPr/>
        </p:nvSpPr>
        <p:spPr>
          <a:xfrm>
            <a:off x="262147" y="61507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R7-1-12 – SIZE: 12x30in </a:t>
            </a:r>
          </a:p>
        </p:txBody>
      </p:sp>
    </p:spTree>
    <p:extLst>
      <p:ext uri="{BB962C8B-B14F-4D97-AF65-F5344CB8AC3E}">
        <p14:creationId xmlns:p14="http://schemas.microsoft.com/office/powerpoint/2010/main" val="394051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R1-1-36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897E3D-72CD-D222-5522-EF58863F5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291025" y="2819315"/>
            <a:ext cx="1609950" cy="12193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20362C-1A1D-DF62-8B7B-91AF2B825EE3}"/>
              </a:ext>
            </a:extLst>
          </p:cNvPr>
          <p:cNvSpPr txBox="1"/>
          <p:nvPr/>
        </p:nvSpPr>
        <p:spPr>
          <a:xfrm>
            <a:off x="838200" y="244998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R1-1-36 – SIZE: 36x36</a:t>
            </a:r>
          </a:p>
        </p:txBody>
      </p:sp>
    </p:spTree>
    <p:extLst>
      <p:ext uri="{BB962C8B-B14F-4D97-AF65-F5344CB8AC3E}">
        <p14:creationId xmlns:p14="http://schemas.microsoft.com/office/powerpoint/2010/main" val="1236189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80DC66-F9A4-5C1A-9489-249D488DA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26" y="1352550"/>
            <a:ext cx="8024260" cy="334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08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FC9564B-E22C-5D00-9001-F54A8E47BE6E}"/>
              </a:ext>
            </a:extLst>
          </p:cNvPr>
          <p:cNvSpPr txBox="1"/>
          <p:nvPr/>
        </p:nvSpPr>
        <p:spPr>
          <a:xfrm>
            <a:off x="3653907" y="3982733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HEIGHT=7ft+36” = 10ft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EAA69-E351-C514-B13F-7857251510B0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9 sq ft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DB76D1-65E7-6290-6A07-BEF87682A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736" y="624723"/>
            <a:ext cx="3105583" cy="16766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8FED09-758D-D858-17CA-5D147E6D2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04" y="195268"/>
            <a:ext cx="3705742" cy="22005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E9AC76-99E3-8C1A-1EDA-878796A9C922}"/>
              </a:ext>
            </a:extLst>
          </p:cNvPr>
          <p:cNvSpPr txBox="1"/>
          <p:nvPr/>
        </p:nvSpPr>
        <p:spPr>
          <a:xfrm>
            <a:off x="328405" y="621235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R1-1-18 – SIZE: 36x36</a:t>
            </a:r>
          </a:p>
        </p:txBody>
      </p:sp>
    </p:spTree>
    <p:extLst>
      <p:ext uri="{BB962C8B-B14F-4D97-AF65-F5344CB8AC3E}">
        <p14:creationId xmlns:p14="http://schemas.microsoft.com/office/powerpoint/2010/main" val="2045013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7413625" y="1689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49F4CD-B656-08D3-E40B-3A40BE931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8" y="610948"/>
            <a:ext cx="4201111" cy="538237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ACB8722-B49D-0D03-27DD-6F295AF0B575}"/>
              </a:ext>
            </a:extLst>
          </p:cNvPr>
          <p:cNvCxnSpPr>
            <a:cxnSpLocks/>
          </p:cNvCxnSpPr>
          <p:nvPr/>
        </p:nvCxnSpPr>
        <p:spPr>
          <a:xfrm flipH="1">
            <a:off x="1318260" y="4129514"/>
            <a:ext cx="15133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FB811BC-C267-07AF-3AB3-91D167088D7C}"/>
              </a:ext>
            </a:extLst>
          </p:cNvPr>
          <p:cNvCxnSpPr>
            <a:cxnSpLocks/>
          </p:cNvCxnSpPr>
          <p:nvPr/>
        </p:nvCxnSpPr>
        <p:spPr>
          <a:xfrm flipV="1">
            <a:off x="1665164" y="4023360"/>
            <a:ext cx="0" cy="9127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0208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36”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13.5 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00F589-7C5A-3686-179A-4B9A3C597D97}"/>
              </a:ext>
            </a:extLst>
          </p:cNvPr>
          <p:cNvSpPr txBox="1"/>
          <p:nvPr/>
        </p:nvSpPr>
        <p:spPr>
          <a:xfrm>
            <a:off x="533400" y="62752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R1-1-18 – SIZE: 36x36</a:t>
            </a:r>
          </a:p>
        </p:txBody>
      </p:sp>
    </p:spTree>
    <p:extLst>
      <p:ext uri="{BB962C8B-B14F-4D97-AF65-F5344CB8AC3E}">
        <p14:creationId xmlns:p14="http://schemas.microsoft.com/office/powerpoint/2010/main" val="1226800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W14-2-36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20362C-1A1D-DF62-8B7B-91AF2B825EE3}"/>
              </a:ext>
            </a:extLst>
          </p:cNvPr>
          <p:cNvSpPr txBox="1"/>
          <p:nvPr/>
        </p:nvSpPr>
        <p:spPr>
          <a:xfrm>
            <a:off x="929640" y="244998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W14-2-36 – SIZE: 36x36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BA6ED6-908B-0A5A-287A-2E3DD1616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498" y="2643078"/>
            <a:ext cx="2353003" cy="15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96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80DC66-F9A4-5C1A-9489-249D488DA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26" y="1352550"/>
            <a:ext cx="8024260" cy="334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62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FC9564B-E22C-5D00-9001-F54A8E47BE6E}"/>
              </a:ext>
            </a:extLst>
          </p:cNvPr>
          <p:cNvSpPr txBox="1"/>
          <p:nvPr/>
        </p:nvSpPr>
        <p:spPr>
          <a:xfrm>
            <a:off x="3653907" y="3982733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HEIGHT=7ft+18” = 8.5ft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EAA69-E351-C514-B13F-7857251510B0}"/>
              </a:ext>
            </a:extLst>
          </p:cNvPr>
          <p:cNvSpPr txBox="1"/>
          <p:nvPr/>
        </p:nvSpPr>
        <p:spPr>
          <a:xfrm>
            <a:off x="691515" y="2690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9 sq ft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DB76D1-65E7-6290-6A07-BEF87682A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736" y="624723"/>
            <a:ext cx="3105583" cy="16766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201DC9-7911-150F-84AB-ADC25343F1FF}"/>
              </a:ext>
            </a:extLst>
          </p:cNvPr>
          <p:cNvSpPr txBox="1"/>
          <p:nvPr/>
        </p:nvSpPr>
        <p:spPr>
          <a:xfrm>
            <a:off x="170688" y="61507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W14-2-36 – SIZE: 36x36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37913-4E1D-B3BD-AADC-93F780BA9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73" y="281161"/>
            <a:ext cx="3705742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6209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7413625" y="1689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49F4CD-B656-08D3-E40B-3A40BE931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8" y="610948"/>
            <a:ext cx="4201111" cy="538237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ACB8722-B49D-0D03-27DD-6F295AF0B575}"/>
              </a:ext>
            </a:extLst>
          </p:cNvPr>
          <p:cNvCxnSpPr>
            <a:cxnSpLocks/>
          </p:cNvCxnSpPr>
          <p:nvPr/>
        </p:nvCxnSpPr>
        <p:spPr>
          <a:xfrm flipH="1">
            <a:off x="1944056" y="4100558"/>
            <a:ext cx="863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FB811BC-C267-07AF-3AB3-91D167088D7C}"/>
              </a:ext>
            </a:extLst>
          </p:cNvPr>
          <p:cNvCxnSpPr>
            <a:cxnSpLocks/>
          </p:cNvCxnSpPr>
          <p:nvPr/>
        </p:nvCxnSpPr>
        <p:spPr>
          <a:xfrm flipV="1">
            <a:off x="1944056" y="4100558"/>
            <a:ext cx="0" cy="8355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466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18B1FB5-DF4A-B79A-9A7A-2AEC863096FB}"/>
              </a:ext>
            </a:extLst>
          </p:cNvPr>
          <p:cNvSpPr txBox="1"/>
          <p:nvPr/>
        </p:nvSpPr>
        <p:spPr>
          <a:xfrm>
            <a:off x="4391025" y="619125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HEIGHT=6ft+3ft+1in +6in=10.6ft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7C8627-193C-F101-51AC-FAE095364BC1}"/>
              </a:ext>
            </a:extLst>
          </p:cNvPr>
          <p:cNvSpPr txBox="1"/>
          <p:nvPr/>
        </p:nvSpPr>
        <p:spPr>
          <a:xfrm>
            <a:off x="4515716" y="2868180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2x3+2.5*1=8.25 SQ FT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39BC0E-BFC0-BF97-7941-82C3EDC57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71" y="290210"/>
            <a:ext cx="3458058" cy="27626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AD7509-BC17-3155-CE41-81BD0CC3C8FF}"/>
              </a:ext>
            </a:extLst>
          </p:cNvPr>
          <p:cNvSpPr txBox="1"/>
          <p:nvPr/>
        </p:nvSpPr>
        <p:spPr>
          <a:xfrm>
            <a:off x="554735" y="362048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R3-9dP-36 – size: 30x12in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CA932D-56AA-AEEB-FBC6-244B5AAA62AC}"/>
              </a:ext>
            </a:extLst>
          </p:cNvPr>
          <p:cNvSpPr txBox="1"/>
          <p:nvPr/>
        </p:nvSpPr>
        <p:spPr>
          <a:xfrm>
            <a:off x="554735" y="395390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R3-9b-36 – size: 24x36in</a:t>
            </a:r>
          </a:p>
        </p:txBody>
      </p:sp>
    </p:spTree>
    <p:extLst>
      <p:ext uri="{BB962C8B-B14F-4D97-AF65-F5344CB8AC3E}">
        <p14:creationId xmlns:p14="http://schemas.microsoft.com/office/powerpoint/2010/main" val="1217969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36”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13.5 ft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6A2595-4DB7-55CD-9CD9-AC1BA9941818}"/>
              </a:ext>
            </a:extLst>
          </p:cNvPr>
          <p:cNvSpPr txBox="1"/>
          <p:nvPr/>
        </p:nvSpPr>
        <p:spPr>
          <a:xfrm>
            <a:off x="976774" y="608872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W14-2-36 – SIZE: 36x36</a:t>
            </a:r>
          </a:p>
        </p:txBody>
      </p:sp>
    </p:spTree>
    <p:extLst>
      <p:ext uri="{BB962C8B-B14F-4D97-AF65-F5344CB8AC3E}">
        <p14:creationId xmlns:p14="http://schemas.microsoft.com/office/powerpoint/2010/main" val="15440722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M2-H7-66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2FAE8D-1985-E8CE-922A-A3A97429B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707446" y="-1148158"/>
            <a:ext cx="2629267" cy="56776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C95160-5AC2-27B1-6799-B95319CFA848}"/>
              </a:ext>
            </a:extLst>
          </p:cNvPr>
          <p:cNvSpPr txBox="1"/>
          <p:nvPr/>
        </p:nvSpPr>
        <p:spPr>
          <a:xfrm>
            <a:off x="925830" y="2646919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M2-H7-66 – SIZE:66X24in</a:t>
            </a:r>
          </a:p>
        </p:txBody>
      </p:sp>
    </p:spTree>
    <p:extLst>
      <p:ext uri="{BB962C8B-B14F-4D97-AF65-F5344CB8AC3E}">
        <p14:creationId xmlns:p14="http://schemas.microsoft.com/office/powerpoint/2010/main" val="1728208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63393467-89BA-E9A0-4C4E-1E2F82FD0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706" y="2042919"/>
            <a:ext cx="6544588" cy="277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831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C7E83E-62ED-28F7-50D0-3797B65B543E}"/>
              </a:ext>
            </a:extLst>
          </p:cNvPr>
          <p:cNvSpPr txBox="1"/>
          <p:nvPr/>
        </p:nvSpPr>
        <p:spPr>
          <a:xfrm>
            <a:off x="3653907" y="3982733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HEIGHT=7ft+1ft = 8ft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56840C-11A2-5FDB-4744-B98FD46F52FA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11 sq ft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E82624-F60A-0F2D-6B13-D5A7F4E16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24" y="179693"/>
            <a:ext cx="3562847" cy="27340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FB080F-132B-860B-6E63-0E44BF10C524}"/>
              </a:ext>
            </a:extLst>
          </p:cNvPr>
          <p:cNvSpPr txBox="1"/>
          <p:nvPr/>
        </p:nvSpPr>
        <p:spPr>
          <a:xfrm>
            <a:off x="212598" y="6011911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M2-H7-66 – SIZE:66X24in</a:t>
            </a:r>
          </a:p>
        </p:txBody>
      </p:sp>
    </p:spTree>
    <p:extLst>
      <p:ext uri="{BB962C8B-B14F-4D97-AF65-F5344CB8AC3E}">
        <p14:creationId xmlns:p14="http://schemas.microsoft.com/office/powerpoint/2010/main" val="39181667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7413625" y="1689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2-#2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273641-B209-C198-5716-FB96356F1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8" y="47153"/>
            <a:ext cx="4753638" cy="676369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B717FB-75E7-64A7-E674-A4D94A6AF4B6}"/>
              </a:ext>
            </a:extLst>
          </p:cNvPr>
          <p:cNvCxnSpPr>
            <a:cxnSpLocks/>
          </p:cNvCxnSpPr>
          <p:nvPr/>
        </p:nvCxnSpPr>
        <p:spPr>
          <a:xfrm flipH="1">
            <a:off x="1879983" y="5268724"/>
            <a:ext cx="66850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55B322-C4A8-2FFB-24FC-84BCBA0E15C2}"/>
              </a:ext>
            </a:extLst>
          </p:cNvPr>
          <p:cNvCxnSpPr>
            <a:cxnSpLocks/>
          </p:cNvCxnSpPr>
          <p:nvPr/>
        </p:nvCxnSpPr>
        <p:spPr>
          <a:xfrm flipV="1">
            <a:off x="1879983" y="5268724"/>
            <a:ext cx="0" cy="10011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4081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24”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12.5 ft</a:t>
            </a:r>
          </a:p>
          <a:p>
            <a:r>
              <a:rPr lang="en-US" dirty="0"/>
              <a:t>2 posts = 25ft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BEFBA6-770E-26D0-813D-3A06D377E502}"/>
              </a:ext>
            </a:extLst>
          </p:cNvPr>
          <p:cNvSpPr txBox="1"/>
          <p:nvPr/>
        </p:nvSpPr>
        <p:spPr>
          <a:xfrm>
            <a:off x="944684" y="6276238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M2-H7-66 – SIZE:66X24in</a:t>
            </a:r>
          </a:p>
        </p:txBody>
      </p:sp>
    </p:spTree>
    <p:extLst>
      <p:ext uri="{BB962C8B-B14F-4D97-AF65-F5344CB8AC3E}">
        <p14:creationId xmlns:p14="http://schemas.microsoft.com/office/powerpoint/2010/main" val="39025284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Calcs for D1-H15a-24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7CF57E-4438-443A-8B1F-817721A4B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562321" y="-153359"/>
            <a:ext cx="2610214" cy="49727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41538-EA8A-851F-A1A7-B6853490E816}"/>
              </a:ext>
            </a:extLst>
          </p:cNvPr>
          <p:cNvSpPr txBox="1"/>
          <p:nvPr/>
        </p:nvSpPr>
        <p:spPr>
          <a:xfrm>
            <a:off x="1045464" y="233301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D1-H15a-36 – SIZE: 60X24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C28776-3216-DA86-EFB4-9556E7A77B3B}"/>
              </a:ext>
            </a:extLst>
          </p:cNvPr>
          <p:cNvSpPr txBox="1"/>
          <p:nvPr/>
        </p:nvSpPr>
        <p:spPr>
          <a:xfrm>
            <a:off x="7579151" y="1121790"/>
            <a:ext cx="1781665" cy="66930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6284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84B7DC-0452-CB33-43B5-2130EF527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B423C2C-4751-81CF-BEB4-0A6BB66BFA3A}"/>
              </a:ext>
            </a:extLst>
          </p:cNvPr>
          <p:cNvCxnSpPr/>
          <p:nvPr/>
        </p:nvCxnSpPr>
        <p:spPr>
          <a:xfrm>
            <a:off x="2022764" y="3048000"/>
            <a:ext cx="0" cy="8589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90969F-2091-2862-5967-2DDDFB565A02}"/>
              </a:ext>
            </a:extLst>
          </p:cNvPr>
          <p:cNvCxnSpPr/>
          <p:nvPr/>
        </p:nvCxnSpPr>
        <p:spPr>
          <a:xfrm>
            <a:off x="2038350" y="3479800"/>
            <a:ext cx="171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866B67E-D1A5-59A2-1011-A4469B6D1BEA}"/>
              </a:ext>
            </a:extLst>
          </p:cNvPr>
          <p:cNvCxnSpPr/>
          <p:nvPr/>
        </p:nvCxnSpPr>
        <p:spPr>
          <a:xfrm>
            <a:off x="2197100" y="3295650"/>
            <a:ext cx="0" cy="482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5A32E9E-7A0E-2C5B-6EFE-99E4ACF86119}"/>
              </a:ext>
            </a:extLst>
          </p:cNvPr>
          <p:cNvSpPr txBox="1"/>
          <p:nvPr/>
        </p:nvSpPr>
        <p:spPr>
          <a:xfrm>
            <a:off x="1924050" y="3413839"/>
            <a:ext cx="78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0.75’</a:t>
            </a:r>
          </a:p>
        </p:txBody>
      </p:sp>
    </p:spTree>
    <p:extLst>
      <p:ext uri="{BB962C8B-B14F-4D97-AF65-F5344CB8AC3E}">
        <p14:creationId xmlns:p14="http://schemas.microsoft.com/office/powerpoint/2010/main" val="9740508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F4B9E4-98C8-4155-6491-0F496304B0E3}"/>
              </a:ext>
            </a:extLst>
          </p:cNvPr>
          <p:cNvSpPr txBox="1"/>
          <p:nvPr/>
        </p:nvSpPr>
        <p:spPr>
          <a:xfrm>
            <a:off x="3653907" y="3982733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HEIGHT=6ft+0.75ft+1”+24”+12” = 9.83ft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1EF2F-0FBA-1B2E-0D1F-12CCCC26D2BD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60”X24”*2=20 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ABB5DE-59C9-84FF-31C9-614FA3CF4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0" y="391203"/>
            <a:ext cx="3419952" cy="23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07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1D082E-FAED-1912-940B-19329C73B572}"/>
              </a:ext>
            </a:extLst>
          </p:cNvPr>
          <p:cNvSpPr txBox="1"/>
          <p:nvPr/>
        </p:nvSpPr>
        <p:spPr>
          <a:xfrm>
            <a:off x="7843393" y="1736887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2-#4 Post Required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7AD7CF-4F90-A409-B127-BFE27221C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06" y="94306"/>
            <a:ext cx="4753638" cy="676369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DF58FF5-40BA-CD7A-26B0-0F0A80FB05CF}"/>
              </a:ext>
            </a:extLst>
          </p:cNvPr>
          <p:cNvCxnSpPr>
            <a:cxnSpLocks/>
          </p:cNvCxnSpPr>
          <p:nvPr/>
        </p:nvCxnSpPr>
        <p:spPr>
          <a:xfrm flipH="1">
            <a:off x="1970575" y="4575213"/>
            <a:ext cx="104425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0C1756-66B2-BBBD-65CB-74C1EA2D62CD}"/>
              </a:ext>
            </a:extLst>
          </p:cNvPr>
          <p:cNvCxnSpPr>
            <a:cxnSpLocks/>
          </p:cNvCxnSpPr>
          <p:nvPr/>
        </p:nvCxnSpPr>
        <p:spPr>
          <a:xfrm flipV="1">
            <a:off x="1970575" y="4575213"/>
            <a:ext cx="0" cy="17418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264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6ACF2-605D-4C20-C037-27C1E68C25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85"/>
          <a:stretch/>
        </p:blipFill>
        <p:spPr>
          <a:xfrm>
            <a:off x="124403" y="1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2846E47-5CD9-C6CD-FA88-7D75837023D8}"/>
              </a:ext>
            </a:extLst>
          </p:cNvPr>
          <p:cNvCxnSpPr>
            <a:cxnSpLocks/>
          </p:cNvCxnSpPr>
          <p:nvPr/>
        </p:nvCxnSpPr>
        <p:spPr>
          <a:xfrm flipV="1">
            <a:off x="1731455" y="3567113"/>
            <a:ext cx="0" cy="1590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5D1A06-8D0C-0118-C9F9-B0A2B1564F5E}"/>
              </a:ext>
            </a:extLst>
          </p:cNvPr>
          <p:cNvCxnSpPr>
            <a:cxnSpLocks/>
          </p:cNvCxnSpPr>
          <p:nvPr/>
        </p:nvCxnSpPr>
        <p:spPr>
          <a:xfrm>
            <a:off x="1152144" y="4170617"/>
            <a:ext cx="18438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1761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24+1+12=37”</a:t>
            </a:r>
          </a:p>
          <a:p>
            <a:r>
              <a:rPr lang="en-US" dirty="0"/>
              <a:t>Mounting Height = 6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13.33 ft</a:t>
            </a:r>
          </a:p>
          <a:p>
            <a:r>
              <a:rPr lang="en-US" dirty="0"/>
              <a:t>2 POSTS = 26.66FT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55418C-DCB1-5117-2533-5B51CF883314}"/>
              </a:ext>
            </a:extLst>
          </p:cNvPr>
          <p:cNvSpPr txBox="1"/>
          <p:nvPr/>
        </p:nvSpPr>
        <p:spPr>
          <a:xfrm>
            <a:off x="819221" y="594347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D1-H15a-36 – SIZE: 60X24</a:t>
            </a:r>
          </a:p>
        </p:txBody>
      </p:sp>
    </p:spTree>
    <p:extLst>
      <p:ext uri="{BB962C8B-B14F-4D97-AF65-F5344CB8AC3E}">
        <p14:creationId xmlns:p14="http://schemas.microsoft.com/office/powerpoint/2010/main" val="10191487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R8-3-30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EC1A94-0914-F3A9-A887-AEA407E0B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09418" y="1074837"/>
            <a:ext cx="4086795" cy="26673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R8-3-12 – size: 30x30</a:t>
            </a:r>
          </a:p>
        </p:txBody>
      </p:sp>
    </p:spTree>
    <p:extLst>
      <p:ext uri="{BB962C8B-B14F-4D97-AF65-F5344CB8AC3E}">
        <p14:creationId xmlns:p14="http://schemas.microsoft.com/office/powerpoint/2010/main" val="14890010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36AB7-642A-8AA0-2FE2-571B42AA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012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HEIGHT=7ft+0.75’+15” = 9ft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6.25 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D7F7C1-9292-E3AC-0994-2431C978C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23" y="454428"/>
            <a:ext cx="3505689" cy="191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353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022EDB-7F51-C959-8538-734543F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618900"/>
            <a:ext cx="4201111" cy="53823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2A102-9981-4FC0-400D-D308BDA4AFCE}"/>
              </a:ext>
            </a:extLst>
          </p:cNvPr>
          <p:cNvCxnSpPr>
            <a:cxnSpLocks/>
          </p:cNvCxnSpPr>
          <p:nvPr/>
        </p:nvCxnSpPr>
        <p:spPr>
          <a:xfrm flipH="1">
            <a:off x="1879472" y="4348013"/>
            <a:ext cx="1005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AFAC55-954A-8514-5912-4EF00C2CE349}"/>
              </a:ext>
            </a:extLst>
          </p:cNvPr>
          <p:cNvCxnSpPr>
            <a:cxnSpLocks/>
          </p:cNvCxnSpPr>
          <p:nvPr/>
        </p:nvCxnSpPr>
        <p:spPr>
          <a:xfrm flipV="1">
            <a:off x="1879472" y="4348013"/>
            <a:ext cx="0" cy="5828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7089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315" y="66405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30”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13.75 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4CD2B1-D6D9-EDD1-339D-613011ADDA0C}"/>
              </a:ext>
            </a:extLst>
          </p:cNvPr>
          <p:cNvSpPr txBox="1"/>
          <p:nvPr/>
        </p:nvSpPr>
        <p:spPr>
          <a:xfrm>
            <a:off x="1639062" y="5749790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R8-3-12 – size: 30x30</a:t>
            </a:r>
          </a:p>
        </p:txBody>
      </p:sp>
    </p:spTree>
    <p:extLst>
      <p:ext uri="{BB962C8B-B14F-4D97-AF65-F5344CB8AC3E}">
        <p14:creationId xmlns:p14="http://schemas.microsoft.com/office/powerpoint/2010/main" val="5884957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M3-3-24</a:t>
            </a:r>
            <a:br>
              <a:rPr lang="en-US" dirty="0"/>
            </a:br>
            <a:r>
              <a:rPr lang="en-US" dirty="0"/>
              <a:t>                M1-4-24-2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M3-3-24 – size: 24x12in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6D42BF-373F-F60D-F125-C0D9C701C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253045" y="1690688"/>
            <a:ext cx="3477110" cy="16956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836500-1EA7-125F-8697-7CD96CA13C09}"/>
              </a:ext>
            </a:extLst>
          </p:cNvPr>
          <p:cNvSpPr txBox="1"/>
          <p:nvPr/>
        </p:nvSpPr>
        <p:spPr>
          <a:xfrm>
            <a:off x="3047238" y="361366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M1-4-24-2 – size: 24X24in</a:t>
            </a:r>
          </a:p>
        </p:txBody>
      </p:sp>
    </p:spTree>
    <p:extLst>
      <p:ext uri="{BB962C8B-B14F-4D97-AF65-F5344CB8AC3E}">
        <p14:creationId xmlns:p14="http://schemas.microsoft.com/office/powerpoint/2010/main" val="34039550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36AB7-642A-8AA0-2FE2-571B42AA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6692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HEIGHT=7ft+0.75’+24”+1”+6” = 10.33ft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2+4=6 sq ft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33AF7C-C826-93FC-294F-6769F754C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05" y="195842"/>
            <a:ext cx="3905795" cy="26864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52ED59-62FF-F977-1D41-55407D515CB3}"/>
              </a:ext>
            </a:extLst>
          </p:cNvPr>
          <p:cNvSpPr txBox="1"/>
          <p:nvPr/>
        </p:nvSpPr>
        <p:spPr>
          <a:xfrm>
            <a:off x="1053846" y="566749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M3-3-24 – size: 24x12in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7597F9-AAA3-0BA4-F059-CBA3BB239A51}"/>
              </a:ext>
            </a:extLst>
          </p:cNvPr>
          <p:cNvSpPr txBox="1"/>
          <p:nvPr/>
        </p:nvSpPr>
        <p:spPr>
          <a:xfrm>
            <a:off x="1053846" y="603682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M1-4-24-2 – size: 24X24in</a:t>
            </a:r>
          </a:p>
        </p:txBody>
      </p:sp>
    </p:spTree>
    <p:extLst>
      <p:ext uri="{BB962C8B-B14F-4D97-AF65-F5344CB8AC3E}">
        <p14:creationId xmlns:p14="http://schemas.microsoft.com/office/powerpoint/2010/main" val="41780649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022EDB-7F51-C959-8538-734543F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618900"/>
            <a:ext cx="4201111" cy="53823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2A102-9981-4FC0-400D-D308BDA4AFCE}"/>
              </a:ext>
            </a:extLst>
          </p:cNvPr>
          <p:cNvCxnSpPr>
            <a:cxnSpLocks/>
          </p:cNvCxnSpPr>
          <p:nvPr/>
        </p:nvCxnSpPr>
        <p:spPr>
          <a:xfrm flipH="1">
            <a:off x="1716785" y="4391447"/>
            <a:ext cx="117245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AFAC55-954A-8514-5912-4EF00C2CE349}"/>
              </a:ext>
            </a:extLst>
          </p:cNvPr>
          <p:cNvCxnSpPr>
            <a:cxnSpLocks/>
          </p:cNvCxnSpPr>
          <p:nvPr/>
        </p:nvCxnSpPr>
        <p:spPr>
          <a:xfrm flipV="1">
            <a:off x="1716785" y="4181135"/>
            <a:ext cx="0" cy="7474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908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36in+1in+12in=49in</a:t>
            </a:r>
          </a:p>
          <a:p>
            <a:r>
              <a:rPr lang="en-US" dirty="0"/>
              <a:t>Mounting Height = 6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13.58ft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9EAB44-4CF0-E8FC-34A7-731056953DBB}"/>
              </a:ext>
            </a:extLst>
          </p:cNvPr>
          <p:cNvSpPr txBox="1"/>
          <p:nvPr/>
        </p:nvSpPr>
        <p:spPr>
          <a:xfrm>
            <a:off x="8534400" y="571446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R3-9dP-36 – size: 30x12in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EE4B80-4D17-3CC2-F55C-D4AA2E5CB195}"/>
              </a:ext>
            </a:extLst>
          </p:cNvPr>
          <p:cNvSpPr txBox="1"/>
          <p:nvPr/>
        </p:nvSpPr>
        <p:spPr>
          <a:xfrm>
            <a:off x="8534400" y="604787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R3-9b-36 – size: 24x36in</a:t>
            </a:r>
          </a:p>
        </p:txBody>
      </p:sp>
    </p:spTree>
    <p:extLst>
      <p:ext uri="{BB962C8B-B14F-4D97-AF65-F5344CB8AC3E}">
        <p14:creationId xmlns:p14="http://schemas.microsoft.com/office/powerpoint/2010/main" val="42025607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24”+1”+12”=37”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14.33 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D24A61-0AEE-C1C4-528E-0BAA65A706FE}"/>
              </a:ext>
            </a:extLst>
          </p:cNvPr>
          <p:cNvSpPr txBox="1"/>
          <p:nvPr/>
        </p:nvSpPr>
        <p:spPr>
          <a:xfrm>
            <a:off x="1611630" y="5796899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M3-3-24 – size: 24x12in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5AFCB7-C25A-C0E9-EB7D-DED1964A73FA}"/>
              </a:ext>
            </a:extLst>
          </p:cNvPr>
          <p:cNvSpPr txBox="1"/>
          <p:nvPr/>
        </p:nvSpPr>
        <p:spPr>
          <a:xfrm>
            <a:off x="1611630" y="6166231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M1-4-24-2 – size: 24X24in</a:t>
            </a:r>
          </a:p>
        </p:txBody>
      </p:sp>
    </p:spTree>
    <p:extLst>
      <p:ext uri="{BB962C8B-B14F-4D97-AF65-F5344CB8AC3E}">
        <p14:creationId xmlns:p14="http://schemas.microsoft.com/office/powerpoint/2010/main" val="6803079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W4-2R-36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8762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W4-2R-36 – size: 36x36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73BB7B-C24E-6D67-9280-B9BE83572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690512" y="2569575"/>
            <a:ext cx="2333951" cy="113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101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36AB7-642A-8AA0-2FE2-571B42AA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860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HEIGHT=7ft+0.75’+2.12”= 9.87ft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=9sq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3B7E0-E9CA-8C0B-1B9F-095F6C970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4921" y="514155"/>
            <a:ext cx="3077004" cy="13241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2A75B8D-ED60-8B6A-1DDD-FBD086BC341D}"/>
              </a:ext>
            </a:extLst>
          </p:cNvPr>
          <p:cNvSpPr/>
          <p:nvPr/>
        </p:nvSpPr>
        <p:spPr>
          <a:xfrm>
            <a:off x="7464288" y="1372295"/>
            <a:ext cx="1204224" cy="1005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AAED52-F958-77F9-8352-EE41C5F7BDFF}"/>
              </a:ext>
            </a:extLst>
          </p:cNvPr>
          <p:cNvSpPr txBox="1"/>
          <p:nvPr/>
        </p:nvSpPr>
        <p:spPr>
          <a:xfrm>
            <a:off x="328405" y="631450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W4-2R-36 – size: 36x36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C48159-279E-AA32-7A36-C5057755C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05" y="174162"/>
            <a:ext cx="3477110" cy="196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600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022EDB-7F51-C959-8538-734543F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618900"/>
            <a:ext cx="4201111" cy="53823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2A102-9981-4FC0-400D-D308BDA4AFCE}"/>
              </a:ext>
            </a:extLst>
          </p:cNvPr>
          <p:cNvCxnSpPr>
            <a:cxnSpLocks/>
          </p:cNvCxnSpPr>
          <p:nvPr/>
        </p:nvCxnSpPr>
        <p:spPr>
          <a:xfrm flipH="1">
            <a:off x="1702942" y="4134145"/>
            <a:ext cx="111341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AFAC55-954A-8514-5912-4EF00C2CE349}"/>
              </a:ext>
            </a:extLst>
          </p:cNvPr>
          <p:cNvCxnSpPr>
            <a:cxnSpLocks/>
          </p:cNvCxnSpPr>
          <p:nvPr/>
        </p:nvCxnSpPr>
        <p:spPr>
          <a:xfrm flipV="1">
            <a:off x="1702942" y="4134145"/>
            <a:ext cx="0" cy="7967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416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4.24”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15.5 ft</a:t>
            </a:r>
          </a:p>
        </p:txBody>
      </p:sp>
    </p:spTree>
    <p:extLst>
      <p:ext uri="{BB962C8B-B14F-4D97-AF65-F5344CB8AC3E}">
        <p14:creationId xmlns:p14="http://schemas.microsoft.com/office/powerpoint/2010/main" val="13572842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W9-1R-36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8762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W9-1R-24 – size: 36x36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C43D7C-8650-E100-9B91-3383AB20A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938729" y="1970213"/>
            <a:ext cx="3343742" cy="18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232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36AB7-642A-8AA0-2FE2-571B42AA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50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HEIGHT=7ft+0.75’+2.12”= 9.87ft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9 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3B7E0-E9CA-8C0B-1B9F-095F6C970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4921" y="514155"/>
            <a:ext cx="3077004" cy="13241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2A75B8D-ED60-8B6A-1DDD-FBD086BC341D}"/>
              </a:ext>
            </a:extLst>
          </p:cNvPr>
          <p:cNvSpPr/>
          <p:nvPr/>
        </p:nvSpPr>
        <p:spPr>
          <a:xfrm>
            <a:off x="7464288" y="1380744"/>
            <a:ext cx="1204224" cy="1005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80561F-60C1-1155-4746-FF4FF7932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09" y="399532"/>
            <a:ext cx="3477110" cy="19624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A3F473-472C-6F97-3472-143DBDF1BAA7}"/>
              </a:ext>
            </a:extLst>
          </p:cNvPr>
          <p:cNvSpPr txBox="1"/>
          <p:nvPr/>
        </p:nvSpPr>
        <p:spPr>
          <a:xfrm>
            <a:off x="955981" y="5978409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W9-1R-24 – size: 36x36</a:t>
            </a:r>
          </a:p>
        </p:txBody>
      </p:sp>
    </p:spTree>
    <p:extLst>
      <p:ext uri="{BB962C8B-B14F-4D97-AF65-F5344CB8AC3E}">
        <p14:creationId xmlns:p14="http://schemas.microsoft.com/office/powerpoint/2010/main" val="18779971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022EDB-7F51-C959-8538-734543F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618900"/>
            <a:ext cx="4201111" cy="53823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2A102-9981-4FC0-400D-D308BDA4AFCE}"/>
              </a:ext>
            </a:extLst>
          </p:cNvPr>
          <p:cNvCxnSpPr>
            <a:cxnSpLocks/>
          </p:cNvCxnSpPr>
          <p:nvPr/>
        </p:nvCxnSpPr>
        <p:spPr>
          <a:xfrm flipH="1">
            <a:off x="1719314" y="4126715"/>
            <a:ext cx="114333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AFAC55-954A-8514-5912-4EF00C2CE349}"/>
              </a:ext>
            </a:extLst>
          </p:cNvPr>
          <p:cNvCxnSpPr>
            <a:cxnSpLocks/>
          </p:cNvCxnSpPr>
          <p:nvPr/>
        </p:nvCxnSpPr>
        <p:spPr>
          <a:xfrm flipV="1">
            <a:off x="1719314" y="4126715"/>
            <a:ext cx="0" cy="8041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21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R2-1-30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CC4879-04A7-EEB6-466C-C2F42130E864}"/>
              </a:ext>
            </a:extLst>
          </p:cNvPr>
          <p:cNvSpPr txBox="1"/>
          <p:nvPr/>
        </p:nvSpPr>
        <p:spPr>
          <a:xfrm>
            <a:off x="1028700" y="21241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R2-1-30 – SIZE: 30x36 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079255-CB75-EF3F-3999-3DF8DB5A9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081181" y="1528497"/>
            <a:ext cx="4029637" cy="380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01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4.24”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15.5 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3FA044-CD15-082B-CE84-2AA2632C306B}"/>
              </a:ext>
            </a:extLst>
          </p:cNvPr>
          <p:cNvSpPr txBox="1"/>
          <p:nvPr/>
        </p:nvSpPr>
        <p:spPr>
          <a:xfrm>
            <a:off x="1037082" y="606068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W9-1R-24 – size: 36x36</a:t>
            </a:r>
          </a:p>
        </p:txBody>
      </p:sp>
    </p:spTree>
    <p:extLst>
      <p:ext uri="{BB962C8B-B14F-4D97-AF65-F5344CB8AC3E}">
        <p14:creationId xmlns:p14="http://schemas.microsoft.com/office/powerpoint/2010/main" val="14489651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R3-H8ca-48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R3-H8ca-48 – size: 48x30IN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8C2A84-F0AF-5024-2CA6-50F9FE874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582871" y="1600570"/>
            <a:ext cx="2457793" cy="261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8426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36AB7-642A-8AA0-2FE2-571B42AA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07555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HEIGHT=7ft+0.75’+1.25”= 9ft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10 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1B91CA-30EB-4052-18AD-624C56B35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7" y="451679"/>
            <a:ext cx="3477110" cy="196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135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561A983-E77C-3C22-08CF-4EB2CE45BA1A}"/>
              </a:ext>
            </a:extLst>
          </p:cNvPr>
          <p:cNvSpPr txBox="1"/>
          <p:nvPr/>
        </p:nvSpPr>
        <p:spPr>
          <a:xfrm>
            <a:off x="5712333" y="2437510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2-#2 Post Required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6A21242-57FD-205D-35AA-608805E64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06" y="94306"/>
            <a:ext cx="4753638" cy="676369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BA39047-45C1-D4FF-AAA4-AB57828B24B3}"/>
              </a:ext>
            </a:extLst>
          </p:cNvPr>
          <p:cNvCxnSpPr>
            <a:cxnSpLocks/>
          </p:cNvCxnSpPr>
          <p:nvPr/>
        </p:nvCxnSpPr>
        <p:spPr>
          <a:xfrm flipH="1">
            <a:off x="2136486" y="5398173"/>
            <a:ext cx="85091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6BD7E01-151A-14EB-022B-287F58411041}"/>
              </a:ext>
            </a:extLst>
          </p:cNvPr>
          <p:cNvCxnSpPr>
            <a:cxnSpLocks/>
          </p:cNvCxnSpPr>
          <p:nvPr/>
        </p:nvCxnSpPr>
        <p:spPr>
          <a:xfrm flipV="1">
            <a:off x="2136486" y="5398173"/>
            <a:ext cx="0" cy="8731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0448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06968" y="32243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30”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13.75 ft</a:t>
            </a:r>
          </a:p>
          <a:p>
            <a:r>
              <a:rPr lang="en-US" dirty="0"/>
              <a:t>2 POSTS = 27.5 FT</a:t>
            </a:r>
          </a:p>
        </p:txBody>
      </p:sp>
    </p:spTree>
    <p:extLst>
      <p:ext uri="{BB962C8B-B14F-4D97-AF65-F5344CB8AC3E}">
        <p14:creationId xmlns:p14="http://schemas.microsoft.com/office/powerpoint/2010/main" val="36957043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Calcs for M3-4-24</a:t>
            </a:r>
            <a:br>
              <a:rPr lang="en-US" dirty="0"/>
            </a:br>
            <a:r>
              <a:rPr lang="en-US" dirty="0"/>
              <a:t>                M1-1-24-2</a:t>
            </a:r>
            <a:br>
              <a:rPr lang="en-US" dirty="0"/>
            </a:br>
            <a:r>
              <a:rPr lang="en-US" dirty="0"/>
              <a:t>                M5-1-21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M3-4-24 – size: 24x12”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AFA770-E5E9-2343-EE02-2E39302C0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103079" y="2333013"/>
            <a:ext cx="4077269" cy="14670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83E8B6-7AF6-D7C5-528B-DD3A3A5C4139}"/>
              </a:ext>
            </a:extLst>
          </p:cNvPr>
          <p:cNvSpPr txBox="1"/>
          <p:nvPr/>
        </p:nvSpPr>
        <p:spPr>
          <a:xfrm>
            <a:off x="3047238" y="361366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M1-1-24-2 – size: 24x24”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99C13B-D5AC-D7E1-9499-2647EF7A84FC}"/>
              </a:ext>
            </a:extLst>
          </p:cNvPr>
          <p:cNvSpPr txBox="1"/>
          <p:nvPr/>
        </p:nvSpPr>
        <p:spPr>
          <a:xfrm>
            <a:off x="3047238" y="3982998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M5-1-12 – size: 21x15”</a:t>
            </a:r>
          </a:p>
        </p:txBody>
      </p:sp>
    </p:spTree>
    <p:extLst>
      <p:ext uri="{BB962C8B-B14F-4D97-AF65-F5344CB8AC3E}">
        <p14:creationId xmlns:p14="http://schemas.microsoft.com/office/powerpoint/2010/main" val="220487300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36AB7-642A-8AA0-2FE2-571B42AA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7" y="1971514"/>
            <a:ext cx="8859486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917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3580755" y="3606402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HEIGHT=7ft+15”+1”+24”+1”+6”= 10.91ft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8.1875 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3F5F22-9B89-8719-FA8F-BC592377D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31" y="72960"/>
            <a:ext cx="3734321" cy="274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338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022EDB-7F51-C959-8538-734543F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618900"/>
            <a:ext cx="4201111" cy="53823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2A102-9981-4FC0-400D-D308BDA4AFCE}"/>
              </a:ext>
            </a:extLst>
          </p:cNvPr>
          <p:cNvCxnSpPr>
            <a:cxnSpLocks/>
          </p:cNvCxnSpPr>
          <p:nvPr/>
        </p:nvCxnSpPr>
        <p:spPr>
          <a:xfrm flipH="1">
            <a:off x="1520062" y="4198153"/>
            <a:ext cx="13684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AFAC55-954A-8514-5912-4EF00C2CE349}"/>
              </a:ext>
            </a:extLst>
          </p:cNvPr>
          <p:cNvCxnSpPr>
            <a:cxnSpLocks/>
          </p:cNvCxnSpPr>
          <p:nvPr/>
        </p:nvCxnSpPr>
        <p:spPr>
          <a:xfrm flipV="1">
            <a:off x="1520062" y="4198153"/>
            <a:ext cx="0" cy="7327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882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03E294-6797-058E-B7A2-B22FF253E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64" y="1011303"/>
            <a:ext cx="9440592" cy="36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471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4.25”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14.75 ft</a:t>
            </a:r>
          </a:p>
        </p:txBody>
      </p:sp>
    </p:spTree>
    <p:extLst>
      <p:ext uri="{BB962C8B-B14F-4D97-AF65-F5344CB8AC3E}">
        <p14:creationId xmlns:p14="http://schemas.microsoft.com/office/powerpoint/2010/main" val="333002398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R3H8bh-30 / R5-1-36</a:t>
            </a:r>
            <a:br>
              <a:rPr lang="en-US" dirty="0"/>
            </a:br>
            <a:r>
              <a:rPr lang="en-US" dirty="0"/>
              <a:t>                R6-1L-54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R5-1-36 – size: 36x36”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836500-1EA7-125F-8697-7CD96CA13C09}"/>
              </a:ext>
            </a:extLst>
          </p:cNvPr>
          <p:cNvSpPr txBox="1"/>
          <p:nvPr/>
        </p:nvSpPr>
        <p:spPr>
          <a:xfrm>
            <a:off x="3047238" y="361366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R6-1L-36 – size: 54X18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22071E-5E2B-539C-1FA3-C0FEBFA29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699" y="1934463"/>
            <a:ext cx="2133898" cy="261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3619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9A61FA-1BBC-CD90-1356-73167529A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493" y="2095314"/>
            <a:ext cx="9231013" cy="266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6545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HEIGHT=6ft+0.75’+36”+1”+9” = 10.58ft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867901" y="312679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6.75+9=15.75 sq ft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BFE430-A881-CA65-123F-D3CF9F3117A1}"/>
              </a:ext>
            </a:extLst>
          </p:cNvPr>
          <p:cNvSpPr txBox="1"/>
          <p:nvPr/>
        </p:nvSpPr>
        <p:spPr>
          <a:xfrm>
            <a:off x="610328" y="548461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R5-1-36 – size: 36x36”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9ECB65-7197-39DB-E707-8476C1FE0B2E}"/>
              </a:ext>
            </a:extLst>
          </p:cNvPr>
          <p:cNvSpPr txBox="1"/>
          <p:nvPr/>
        </p:nvSpPr>
        <p:spPr>
          <a:xfrm>
            <a:off x="610328" y="585394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R6-1L-36 – size: 54X18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9CC62C-68C0-57B5-26D2-0D111D572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34" y="146110"/>
            <a:ext cx="4220164" cy="27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1774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2-#3 Post Required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C244F3-6AA3-F88F-B2B5-FEDF7E98F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06" y="94306"/>
            <a:ext cx="4753638" cy="676369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70DB43-3B19-A573-6EDD-CD950EEAE5AE}"/>
              </a:ext>
            </a:extLst>
          </p:cNvPr>
          <p:cNvCxnSpPr>
            <a:cxnSpLocks/>
          </p:cNvCxnSpPr>
          <p:nvPr/>
        </p:nvCxnSpPr>
        <p:spPr>
          <a:xfrm flipH="1">
            <a:off x="1843878" y="4931829"/>
            <a:ext cx="11435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5DD986F-F4A9-55E7-11AE-7C73967466A0}"/>
              </a:ext>
            </a:extLst>
          </p:cNvPr>
          <p:cNvCxnSpPr>
            <a:cxnSpLocks/>
          </p:cNvCxnSpPr>
          <p:nvPr/>
        </p:nvCxnSpPr>
        <p:spPr>
          <a:xfrm flipV="1">
            <a:off x="1843878" y="4931829"/>
            <a:ext cx="0" cy="13395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94168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36”+1”+18”=55”</a:t>
            </a:r>
          </a:p>
          <a:p>
            <a:r>
              <a:rPr lang="en-US" dirty="0"/>
              <a:t>Mounting Height = 6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Slope height difference = 0.75’</a:t>
            </a:r>
          </a:p>
          <a:p>
            <a:r>
              <a:rPr lang="en-US" dirty="0"/>
              <a:t>Total = 14.83 ft</a:t>
            </a:r>
          </a:p>
          <a:p>
            <a:r>
              <a:rPr lang="en-US" dirty="0"/>
              <a:t>2 POSTS = 29.66 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CB0FAB-366E-A97A-AF04-57147BA77004}"/>
              </a:ext>
            </a:extLst>
          </p:cNvPr>
          <p:cNvSpPr txBox="1"/>
          <p:nvPr/>
        </p:nvSpPr>
        <p:spPr>
          <a:xfrm>
            <a:off x="610328" y="548461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R5-1-36 – size: 36x36”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B9945A-C416-7C16-2714-9E19E2FDD353}"/>
              </a:ext>
            </a:extLst>
          </p:cNvPr>
          <p:cNvSpPr txBox="1"/>
          <p:nvPr/>
        </p:nvSpPr>
        <p:spPr>
          <a:xfrm>
            <a:off x="610328" y="5853946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R6-1L-36 – size: 54X18</a:t>
            </a:r>
          </a:p>
        </p:txBody>
      </p:sp>
    </p:spTree>
    <p:extLst>
      <p:ext uri="{BB962C8B-B14F-4D97-AF65-F5344CB8AC3E}">
        <p14:creationId xmlns:p14="http://schemas.microsoft.com/office/powerpoint/2010/main" val="93745958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06174-94BB-32DF-515E-057A28FDF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Calcs for M2-1-21</a:t>
            </a:r>
            <a:br>
              <a:rPr lang="en-US" dirty="0"/>
            </a:br>
            <a:r>
              <a:rPr lang="en-US" dirty="0"/>
              <a:t>                M1-1-24-2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900593-2D11-CF6D-D9D9-2886DAF94411}"/>
              </a:ext>
            </a:extLst>
          </p:cNvPr>
          <p:cNvSpPr txBox="1"/>
          <p:nvPr/>
        </p:nvSpPr>
        <p:spPr>
          <a:xfrm>
            <a:off x="3047238" y="324433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M2-1-21 – size: 21x15”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CDC076-2393-9556-B5B6-B061A6A45AE7}"/>
              </a:ext>
            </a:extLst>
          </p:cNvPr>
          <p:cNvSpPr txBox="1"/>
          <p:nvPr/>
        </p:nvSpPr>
        <p:spPr>
          <a:xfrm>
            <a:off x="3047238" y="3589184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M1-1-24-2 – size: 24”x24”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36FFC9-4F73-75F3-3EE7-E9FD4F5C4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507684" y="2182994"/>
            <a:ext cx="5268060" cy="194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77305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E87EEC-9B2E-29E0-3B2F-6CDE8150E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736" y="1611797"/>
            <a:ext cx="6668431" cy="306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1653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HEIGHT=7ft+15”+1”+12”= 9.33ft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819266" y="3059668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4+2.18=6.18 sq ft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B2BE12-232D-85B9-4C7B-7BC1B1C5E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71" y="148210"/>
            <a:ext cx="3820058" cy="27340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93B77B-0A93-081A-75F9-009D3E97A786}"/>
              </a:ext>
            </a:extLst>
          </p:cNvPr>
          <p:cNvSpPr txBox="1"/>
          <p:nvPr/>
        </p:nvSpPr>
        <p:spPr>
          <a:xfrm>
            <a:off x="1058915" y="5295540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M2-1-21 – size: 21x15”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1FFCD9-03F6-BF32-2E94-9122A0650139}"/>
              </a:ext>
            </a:extLst>
          </p:cNvPr>
          <p:cNvSpPr txBox="1"/>
          <p:nvPr/>
        </p:nvSpPr>
        <p:spPr>
          <a:xfrm>
            <a:off x="1058915" y="5664872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M1-1-24-2 – size: 24”x24”</a:t>
            </a:r>
          </a:p>
        </p:txBody>
      </p:sp>
    </p:spTree>
    <p:extLst>
      <p:ext uri="{BB962C8B-B14F-4D97-AF65-F5344CB8AC3E}">
        <p14:creationId xmlns:p14="http://schemas.microsoft.com/office/powerpoint/2010/main" val="410853800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5648325" y="1943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022EDB-7F51-C959-8538-734543F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618900"/>
            <a:ext cx="4201111" cy="53823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2A102-9981-4FC0-400D-D308BDA4AFCE}"/>
              </a:ext>
            </a:extLst>
          </p:cNvPr>
          <p:cNvCxnSpPr>
            <a:cxnSpLocks/>
          </p:cNvCxnSpPr>
          <p:nvPr/>
        </p:nvCxnSpPr>
        <p:spPr>
          <a:xfrm flipH="1">
            <a:off x="1842515" y="4398178"/>
            <a:ext cx="10452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AFAC55-954A-8514-5912-4EF00C2CE349}"/>
              </a:ext>
            </a:extLst>
          </p:cNvPr>
          <p:cNvCxnSpPr>
            <a:cxnSpLocks/>
          </p:cNvCxnSpPr>
          <p:nvPr/>
        </p:nvCxnSpPr>
        <p:spPr>
          <a:xfrm flipV="1">
            <a:off x="1842515" y="4398178"/>
            <a:ext cx="0" cy="5295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647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A4D83C-F8E1-C127-0A6C-26BAC36FD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1854" y="609206"/>
            <a:ext cx="2981741" cy="563958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16CD18-2623-5866-A568-A7F4D64B3325}"/>
              </a:ext>
            </a:extLst>
          </p:cNvPr>
          <p:cNvSpPr/>
          <p:nvPr/>
        </p:nvSpPr>
        <p:spPr>
          <a:xfrm>
            <a:off x="9315450" y="5634728"/>
            <a:ext cx="2438400" cy="1428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BAEB08-D15D-E566-7698-B6F432150F29}"/>
              </a:ext>
            </a:extLst>
          </p:cNvPr>
          <p:cNvSpPr txBox="1"/>
          <p:nvPr/>
        </p:nvSpPr>
        <p:spPr>
          <a:xfrm>
            <a:off x="3091053" y="806454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HEIGHT=7ft+1/2 sign height)= 7ft+18in= 8.5 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646F9A-089E-2B48-A9B0-AB0EE9F8ECBE}"/>
              </a:ext>
            </a:extLst>
          </p:cNvPr>
          <p:cNvSpPr txBox="1"/>
          <p:nvPr/>
        </p:nvSpPr>
        <p:spPr>
          <a:xfrm>
            <a:off x="1924916" y="2871885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7.5 SQ FT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CFACF-2B0C-E821-F60A-F687A46D2EB8}"/>
              </a:ext>
            </a:extLst>
          </p:cNvPr>
          <p:cNvSpPr txBox="1"/>
          <p:nvPr/>
        </p:nvSpPr>
        <p:spPr>
          <a:xfrm>
            <a:off x="690372" y="57817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R2-1-18 – SIZE: 30x36 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ACAB8D-9C34-C9B4-ABCF-221736F65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21" y="189013"/>
            <a:ext cx="3705742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9705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60590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40”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13.83 ft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C0739E-0757-7164-8260-873A746CDB1A}"/>
              </a:ext>
            </a:extLst>
          </p:cNvPr>
          <p:cNvSpPr txBox="1"/>
          <p:nvPr/>
        </p:nvSpPr>
        <p:spPr>
          <a:xfrm>
            <a:off x="1058915" y="5295540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M2-1-21 – size: 21x15”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5E4896-2FAE-6324-2710-4D2F077DDBDD}"/>
              </a:ext>
            </a:extLst>
          </p:cNvPr>
          <p:cNvSpPr txBox="1"/>
          <p:nvPr/>
        </p:nvSpPr>
        <p:spPr>
          <a:xfrm>
            <a:off x="1058915" y="5664872"/>
            <a:ext cx="60944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M1-1-24-2 – size: 24”x24”</a:t>
            </a:r>
          </a:p>
        </p:txBody>
      </p:sp>
    </p:spTree>
    <p:extLst>
      <p:ext uri="{BB962C8B-B14F-4D97-AF65-F5344CB8AC3E}">
        <p14:creationId xmlns:p14="http://schemas.microsoft.com/office/powerpoint/2010/main" val="102087434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CDFF2-93CD-230C-CB93-FBB9E022099E}"/>
              </a:ext>
            </a:extLst>
          </p:cNvPr>
          <p:cNvSpPr txBox="1"/>
          <p:nvPr/>
        </p:nvSpPr>
        <p:spPr>
          <a:xfrm>
            <a:off x="1130163" y="3723696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CENTROID HEIGHT=7ft+12”= 8ft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8C008-C3C9-BCC9-9C13-5DC48DE9A7C8}"/>
              </a:ext>
            </a:extLst>
          </p:cNvPr>
          <p:cNvSpPr txBox="1"/>
          <p:nvPr/>
        </p:nvSpPr>
        <p:spPr>
          <a:xfrm>
            <a:off x="328405" y="2697601"/>
            <a:ext cx="633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SIGN AREA = 12 sq ft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6DF32F-A683-4DAE-1A4C-4462B3F41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998" y="1393411"/>
            <a:ext cx="1390844" cy="25149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672962-7717-FC31-0ABF-179EF0860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76" y="296832"/>
            <a:ext cx="3743847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4441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561A983-E77C-3C22-08CF-4EB2CE45BA1A}"/>
              </a:ext>
            </a:extLst>
          </p:cNvPr>
          <p:cNvSpPr txBox="1"/>
          <p:nvPr/>
        </p:nvSpPr>
        <p:spPr>
          <a:xfrm>
            <a:off x="5712333" y="2437510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2-#2 Post Required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6A21242-57FD-205D-35AA-608805E64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667" y="-4407"/>
            <a:ext cx="4753638" cy="676369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BA39047-45C1-D4FF-AAA4-AB57828B24B3}"/>
              </a:ext>
            </a:extLst>
          </p:cNvPr>
          <p:cNvCxnSpPr>
            <a:cxnSpLocks/>
          </p:cNvCxnSpPr>
          <p:nvPr/>
        </p:nvCxnSpPr>
        <p:spPr>
          <a:xfrm flipH="1">
            <a:off x="2225259" y="5139093"/>
            <a:ext cx="7621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6BD7E01-151A-14EB-022B-287F58411041}"/>
              </a:ext>
            </a:extLst>
          </p:cNvPr>
          <p:cNvCxnSpPr>
            <a:cxnSpLocks/>
          </p:cNvCxnSpPr>
          <p:nvPr/>
        </p:nvCxnSpPr>
        <p:spPr>
          <a:xfrm flipV="1">
            <a:off x="2225259" y="5139093"/>
            <a:ext cx="0" cy="10535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78565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099A1E1E-0B6E-164E-A97A-C26996F05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5" y="322437"/>
            <a:ext cx="8000902" cy="52034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1961CC-5A78-48AF-96A8-B8B01E4049AE}"/>
              </a:ext>
            </a:extLst>
          </p:cNvPr>
          <p:cNvSpPr txBox="1"/>
          <p:nvPr/>
        </p:nvSpPr>
        <p:spPr>
          <a:xfrm>
            <a:off x="8534400" y="322437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Sign Height = 24”</a:t>
            </a:r>
          </a:p>
          <a:p>
            <a:r>
              <a:rPr lang="en-US" dirty="0"/>
              <a:t>Mounting Height = 7 ft</a:t>
            </a:r>
          </a:p>
          <a:p>
            <a:r>
              <a:rPr lang="en-US" dirty="0"/>
              <a:t>Driven Length = 42”</a:t>
            </a:r>
          </a:p>
          <a:p>
            <a:r>
              <a:rPr lang="en-US" dirty="0"/>
              <a:t>Total = 12.5 ft</a:t>
            </a:r>
          </a:p>
          <a:p>
            <a:r>
              <a:rPr lang="en-US" dirty="0"/>
              <a:t>2 POSTS = 25 FT</a:t>
            </a:r>
          </a:p>
        </p:txBody>
      </p:sp>
    </p:spTree>
    <p:extLst>
      <p:ext uri="{BB962C8B-B14F-4D97-AF65-F5344CB8AC3E}">
        <p14:creationId xmlns:p14="http://schemas.microsoft.com/office/powerpoint/2010/main" val="3501849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333E19-20D6-7706-DB77-FF4EE1331C21}"/>
              </a:ext>
            </a:extLst>
          </p:cNvPr>
          <p:cNvSpPr txBox="1"/>
          <p:nvPr/>
        </p:nvSpPr>
        <p:spPr>
          <a:xfrm>
            <a:off x="7413625" y="16897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1-#3 Post Required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5CB98E-1294-9CAE-0FED-B06E830C74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85"/>
          <a:stretch/>
        </p:blipFill>
        <p:spPr>
          <a:xfrm>
            <a:off x="83843" y="0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19842E-9E74-FC1F-3BC8-3D642A2A834F}"/>
              </a:ext>
            </a:extLst>
          </p:cNvPr>
          <p:cNvCxnSpPr>
            <a:cxnSpLocks/>
          </p:cNvCxnSpPr>
          <p:nvPr/>
        </p:nvCxnSpPr>
        <p:spPr>
          <a:xfrm flipV="1">
            <a:off x="2045780" y="4043363"/>
            <a:ext cx="0" cy="10321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ACDC64-4AD5-ADD5-B233-BDC167C9A83E}"/>
              </a:ext>
            </a:extLst>
          </p:cNvPr>
          <p:cNvCxnSpPr>
            <a:cxnSpLocks/>
          </p:cNvCxnSpPr>
          <p:nvPr/>
        </p:nvCxnSpPr>
        <p:spPr>
          <a:xfrm>
            <a:off x="1911096" y="4125659"/>
            <a:ext cx="14521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826A614-AE11-6C0D-240C-3A26080FEF32}"/>
              </a:ext>
            </a:extLst>
          </p:cNvPr>
          <p:cNvSpPr txBox="1"/>
          <p:nvPr/>
        </p:nvSpPr>
        <p:spPr>
          <a:xfrm>
            <a:off x="690372" y="57817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R2-1-18 – SIZE: 30x36 in</a:t>
            </a:r>
          </a:p>
        </p:txBody>
      </p:sp>
    </p:spTree>
    <p:extLst>
      <p:ext uri="{BB962C8B-B14F-4D97-AF65-F5344CB8AC3E}">
        <p14:creationId xmlns:p14="http://schemas.microsoft.com/office/powerpoint/2010/main" val="3895259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3937</TotalTime>
  <Words>1166</Words>
  <Application>Microsoft Office PowerPoint</Application>
  <PresentationFormat>Widescreen</PresentationFormat>
  <Paragraphs>204</Paragraphs>
  <Slides>83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7" baseType="lpstr">
      <vt:lpstr>Arial</vt:lpstr>
      <vt:lpstr>Calibri</vt:lpstr>
      <vt:lpstr>Calibri Light</vt:lpstr>
      <vt:lpstr>Office Theme</vt:lpstr>
      <vt:lpstr>Calcs for R3-9dP-36 and R3-9b-36</vt:lpstr>
      <vt:lpstr>PowerPoint Presentation</vt:lpstr>
      <vt:lpstr>PowerPoint Presentation</vt:lpstr>
      <vt:lpstr>PowerPoint Presentation</vt:lpstr>
      <vt:lpstr>PowerPoint Presentation</vt:lpstr>
      <vt:lpstr>Calcs for R2-1-30</vt:lpstr>
      <vt:lpstr>PowerPoint Presentation</vt:lpstr>
      <vt:lpstr>PowerPoint Presentation</vt:lpstr>
      <vt:lpstr>PowerPoint Presentation</vt:lpstr>
      <vt:lpstr>PowerPoint Presentation</vt:lpstr>
      <vt:lpstr>Calcs for R7-1-12</vt:lpstr>
      <vt:lpstr>PowerPoint Presentation</vt:lpstr>
      <vt:lpstr>PowerPoint Presentation</vt:lpstr>
      <vt:lpstr>PowerPoint Presentation</vt:lpstr>
      <vt:lpstr>PowerPoint Presentation</vt:lpstr>
      <vt:lpstr>Calcs for D3-1-48</vt:lpstr>
      <vt:lpstr>PowerPoint Presentation</vt:lpstr>
      <vt:lpstr>PowerPoint Presentation</vt:lpstr>
      <vt:lpstr>PowerPoint Presentation</vt:lpstr>
      <vt:lpstr>PowerPoint Presentation</vt:lpstr>
      <vt:lpstr>Calcs for R1-1-36</vt:lpstr>
      <vt:lpstr>PowerPoint Presentation</vt:lpstr>
      <vt:lpstr>PowerPoint Presentation</vt:lpstr>
      <vt:lpstr>PowerPoint Presentation</vt:lpstr>
      <vt:lpstr>PowerPoint Presentation</vt:lpstr>
      <vt:lpstr>Calcs for W14-2-36</vt:lpstr>
      <vt:lpstr>PowerPoint Presentation</vt:lpstr>
      <vt:lpstr>PowerPoint Presentation</vt:lpstr>
      <vt:lpstr>PowerPoint Presentation</vt:lpstr>
      <vt:lpstr>PowerPoint Presentation</vt:lpstr>
      <vt:lpstr>Calcs for M2-H7-66</vt:lpstr>
      <vt:lpstr>PowerPoint Presentation</vt:lpstr>
      <vt:lpstr>PowerPoint Presentation</vt:lpstr>
      <vt:lpstr>PowerPoint Presentation</vt:lpstr>
      <vt:lpstr>PowerPoint Presentation</vt:lpstr>
      <vt:lpstr>Calcs for D1-H15a-24</vt:lpstr>
      <vt:lpstr>PowerPoint Presentation</vt:lpstr>
      <vt:lpstr>PowerPoint Presentation</vt:lpstr>
      <vt:lpstr>PowerPoint Presentation</vt:lpstr>
      <vt:lpstr>PowerPoint Presentation</vt:lpstr>
      <vt:lpstr>Calcs for R8-3-30</vt:lpstr>
      <vt:lpstr>PowerPoint Presentation</vt:lpstr>
      <vt:lpstr>PowerPoint Presentation</vt:lpstr>
      <vt:lpstr>PowerPoint Presentation</vt:lpstr>
      <vt:lpstr>PowerPoint Presentation</vt:lpstr>
      <vt:lpstr>Calcs for M3-3-24                 M1-4-24-2</vt:lpstr>
      <vt:lpstr>PowerPoint Presentation</vt:lpstr>
      <vt:lpstr>PowerPoint Presentation</vt:lpstr>
      <vt:lpstr>PowerPoint Presentation</vt:lpstr>
      <vt:lpstr>PowerPoint Presentation</vt:lpstr>
      <vt:lpstr>Calcs for W4-2R-36</vt:lpstr>
      <vt:lpstr>PowerPoint Presentation</vt:lpstr>
      <vt:lpstr>PowerPoint Presentation</vt:lpstr>
      <vt:lpstr>PowerPoint Presentation</vt:lpstr>
      <vt:lpstr>PowerPoint Presentation</vt:lpstr>
      <vt:lpstr>Calcs for W9-1R-36</vt:lpstr>
      <vt:lpstr>PowerPoint Presentation</vt:lpstr>
      <vt:lpstr>PowerPoint Presentation</vt:lpstr>
      <vt:lpstr>PowerPoint Presentation</vt:lpstr>
      <vt:lpstr>PowerPoint Presentation</vt:lpstr>
      <vt:lpstr>Calcs for R3-H8ca-48</vt:lpstr>
      <vt:lpstr>PowerPoint Presentation</vt:lpstr>
      <vt:lpstr>PowerPoint Presentation</vt:lpstr>
      <vt:lpstr>PowerPoint Presentation</vt:lpstr>
      <vt:lpstr>PowerPoint Presentation</vt:lpstr>
      <vt:lpstr>Calcs for M3-4-24                 M1-1-24-2                 M5-1-21</vt:lpstr>
      <vt:lpstr>PowerPoint Presentation</vt:lpstr>
      <vt:lpstr>PowerPoint Presentation</vt:lpstr>
      <vt:lpstr>PowerPoint Presentation</vt:lpstr>
      <vt:lpstr>PowerPoint Presentation</vt:lpstr>
      <vt:lpstr>Calcs for R3H8bh-30 / R5-1-36                 R6-1L-54</vt:lpstr>
      <vt:lpstr>PowerPoint Presentation</vt:lpstr>
      <vt:lpstr>PowerPoint Presentation</vt:lpstr>
      <vt:lpstr>PowerPoint Presentation</vt:lpstr>
      <vt:lpstr>PowerPoint Presentation</vt:lpstr>
      <vt:lpstr>Calcs for M2-1-21                 M1-1-24-2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Papuc, Dorin</dc:creator>
  <cp:lastModifiedBy>Papuc, Dorin</cp:lastModifiedBy>
  <cp:revision>156</cp:revision>
  <dcterms:created xsi:type="dcterms:W3CDTF">2024-02-08T15:55:41Z</dcterms:created>
  <dcterms:modified xsi:type="dcterms:W3CDTF">2024-08-03T18:35:26Z</dcterms:modified>
</cp:coreProperties>
</file>